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0" r:id="rId5"/>
    <p:sldId id="257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601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19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068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07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59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10.1.2019.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719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10.1.2019.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35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10.1.2019.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175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10.1.2019.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98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10.1.2019.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21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10.1.2019.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47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C7435-6633-40E0-994A-D570138A2B91}" type="datetimeFigureOut">
              <a:rPr lang="hr-HR" smtClean="0"/>
              <a:t>10.1.2019.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21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A41EDA2-4D31-48FA-88FB-337B1E219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2921"/>
            <a:ext cx="9636101" cy="6957392"/>
          </a:xfrm>
        </p:spPr>
      </p:pic>
    </p:spTree>
    <p:extLst>
      <p:ext uri="{BB962C8B-B14F-4D97-AF65-F5344CB8AC3E}">
        <p14:creationId xmlns:p14="http://schemas.microsoft.com/office/powerpoint/2010/main" val="207397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49ED0F9B-E52E-4324-8F2D-B98A7C707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284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820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Eva\Desktop\shutterstock_286689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8856" y="-315416"/>
            <a:ext cx="1318523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8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DB0FF8-4345-4503-9293-16D395C8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7BCE452-BC10-45AF-98E6-AFD943CE3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5104" y="-10211"/>
            <a:ext cx="16459200" cy="6858000"/>
          </a:xfrm>
        </p:spPr>
      </p:pic>
    </p:spTree>
    <p:extLst>
      <p:ext uri="{BB962C8B-B14F-4D97-AF65-F5344CB8AC3E}">
        <p14:creationId xmlns:p14="http://schemas.microsoft.com/office/powerpoint/2010/main" val="261065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Eva\Desktop\Mountain-Sea-Sky-Desktop-Wallpapers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394" y="-243408"/>
            <a:ext cx="12628643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Prikaz na zaslonu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</dc:creator>
  <cp:lastModifiedBy>I.C.4Ever</cp:lastModifiedBy>
  <cp:revision>6</cp:revision>
  <dcterms:created xsi:type="dcterms:W3CDTF">2018-07-12T15:10:26Z</dcterms:created>
  <dcterms:modified xsi:type="dcterms:W3CDTF">2019-01-10T16:07:20Z</dcterms:modified>
</cp:coreProperties>
</file>